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88"/>
    <p:restoredTop sz="85170"/>
  </p:normalViewPr>
  <p:slideViewPr>
    <p:cSldViewPr snapToGrid="0" snapToObjects="1">
      <p:cViewPr varScale="1">
        <p:scale>
          <a:sx n="108" d="100"/>
          <a:sy n="108" d="100"/>
        </p:scale>
        <p:origin x="103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2625595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3969" y="1473930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    </a:t>
            </a:r>
            <a:r>
              <a:rPr lang="en-US" sz="8000" b="0" i="0" dirty="0">
                <a:solidFill>
                  <a:srgbClr val="0D0D0D"/>
                </a:solidFill>
                <a:effectLst/>
                <a:latin typeface="Söhne"/>
              </a:rPr>
              <a:t>To describe how data was collected, you typically need to provide details about the      methods, procedures, and sources used to gather the data. </a:t>
            </a:r>
            <a:r>
              <a:rPr lang="en-US" sz="80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    </a:t>
            </a:r>
            <a:r>
              <a:rPr lang="en-US" sz="8000" b="0" i="0" dirty="0">
                <a:solidFill>
                  <a:srgbClr val="0D0D0D"/>
                </a:solidFill>
                <a:effectLst/>
                <a:latin typeface="Söhne"/>
              </a:rPr>
              <a:t>Describing how data was processed involves explaining the steps and methods used to clean, transform, and prepare the raw data for analysis. </a:t>
            </a:r>
            <a:endParaRPr lang="en-US" sz="8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Words>1381</Words>
  <Application>Microsoft Macintosh PowerPoint</Application>
  <PresentationFormat>Widescreen</PresentationFormat>
  <Paragraphs>232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Söhne</vt:lpstr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vu dat</cp:lastModifiedBy>
  <cp:revision>199</cp:revision>
  <dcterms:created xsi:type="dcterms:W3CDTF">2021-04-29T18:58:34Z</dcterms:created>
  <dcterms:modified xsi:type="dcterms:W3CDTF">2024-02-16T16:10:31Z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